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2.xml" ContentType="application/vnd.openxmlformats-officedocument.presentationml.slide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763aa62acb8d4e12"/>
  </p:sldMasterIdLst>
  <p:sldIdLst>
    <p:sldId id="257" r:id="R39ac66fd61fd433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763aa62acb8d4e12" /><Relationship Type="http://schemas.openxmlformats.org/officeDocument/2006/relationships/theme" Target="/ppt/slideMasters/theme/theme2.xml" Id="R405807e4687a4d7a" /><Relationship Type="http://schemas.openxmlformats.org/officeDocument/2006/relationships/slide" Target="/ppt/slides/slide2.xml" Id="R39ac66fd61fd4332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63ba282682b541a4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b9b234a2306f4219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54c3c9d3ab584126" /><Relationship Type="http://schemas.openxmlformats.org/officeDocument/2006/relationships/slideMaster" Target="/ppt/slideMasters/slideMaster2.xml" Id="R44997067bfe94998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b7251b0e96c1438b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54c3c9d3ab5841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9262ded242064812" /><Relationship Type="http://schemas.openxmlformats.org/officeDocument/2006/relationships/slideLayout" Target="/ppt/slideLayouts/slideLayout2.xml" Id="R2f7d9dcf4b334bce" /><Relationship Type="http://schemas.openxmlformats.org/officeDocument/2006/relationships/slideLayout" Target="/ppt/slideLayouts/slideLayout3.xml" Id="Rc3082dd98de24237" /><Relationship Type="http://schemas.openxmlformats.org/officeDocument/2006/relationships/slideLayout" Target="/ppt/slideLayouts/slideLayout4.xml" Id="R4ed7b963366b4c4f" /><Relationship Type="http://schemas.openxmlformats.org/officeDocument/2006/relationships/slideLayout" Target="/ppt/slideLayouts/slideLayout5.xml" Id="R967994b4c5314d17" /><Relationship Type="http://schemas.openxmlformats.org/officeDocument/2006/relationships/image" Target="/ppt/media/image2.bin" Id="Rbffda066825841b0" /><Relationship Type="http://schemas.openxmlformats.org/officeDocument/2006/relationships/image" Target="/ppt/media/image.bin" Id="Ra1c4a156dc7d4d3c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bffda066825841b0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a1c4a156dc7d4d3c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4ed7b963366b4c4f"/>
    <p:sldLayoutId id="2147483652" r:id="Rc3082dd98de24237"/>
    <p:sldLayoutId id="2147483651" r:id="R2f7d9dcf4b334bce"/>
    <p:sldLayoutId id="2147483654" r:id="R967994b4c5314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2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25ef3f4d90c34e10" /></Relationships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Solstenen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Studiegången 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No pages to include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2017-02-01T10:49:30.604Z</dcterms:created>
  <dcterms:modified xsi:type="dcterms:W3CDTF">2017-02-01T10:49:30.604Z</dcterms:modified>
</cp:coreProperties>
</file>